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3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68.png"/><Relationship Id="rId10" Type="http://schemas.openxmlformats.org/officeDocument/2006/relationships/image" Target="../media/image80.png"/><Relationship Id="rId4" Type="http://schemas.openxmlformats.org/officeDocument/2006/relationships/image" Target="../media/image20.png"/><Relationship Id="rId9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20.png"/><Relationship Id="rId12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5.png"/><Relationship Id="rId5" Type="http://schemas.openxmlformats.org/officeDocument/2006/relationships/image" Target="../media/image20.png"/><Relationship Id="rId10" Type="http://schemas.openxmlformats.org/officeDocument/2006/relationships/image" Target="../media/image94.png"/><Relationship Id="rId4" Type="http://schemas.openxmlformats.org/officeDocument/2006/relationships/image" Target="../media/image63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1.png"/><Relationship Id="rId5" Type="http://schemas.openxmlformats.org/officeDocument/2006/relationships/image" Target="../media/image20.png"/><Relationship Id="rId10" Type="http://schemas.openxmlformats.org/officeDocument/2006/relationships/image" Target="../media/image100.png"/><Relationship Id="rId4" Type="http://schemas.openxmlformats.org/officeDocument/2006/relationships/image" Target="../media/image63.pn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0.png"/><Relationship Id="rId7" Type="http://schemas.openxmlformats.org/officeDocument/2006/relationships/image" Target="../media/image10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21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20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3.png"/><Relationship Id="rId5" Type="http://schemas.openxmlformats.org/officeDocument/2006/relationships/image" Target="../media/image21.png"/><Relationship Id="rId10" Type="http://schemas.openxmlformats.org/officeDocument/2006/relationships/image" Target="../media/image112.png"/><Relationship Id="rId4" Type="http://schemas.openxmlformats.org/officeDocument/2006/relationships/image" Target="../media/image104.png"/><Relationship Id="rId9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0.png"/><Relationship Id="rId7" Type="http://schemas.openxmlformats.org/officeDocument/2006/relationships/image" Target="../media/image1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21.png"/><Relationship Id="rId4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22.png"/><Relationship Id="rId5" Type="http://schemas.openxmlformats.org/officeDocument/2006/relationships/image" Target="../media/image21.png"/><Relationship Id="rId10" Type="http://schemas.openxmlformats.org/officeDocument/2006/relationships/image" Target="../media/image121.png"/><Relationship Id="rId4" Type="http://schemas.openxmlformats.org/officeDocument/2006/relationships/image" Target="../media/image104.png"/><Relationship Id="rId9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21.png"/><Relationship Id="rId21" Type="http://schemas.openxmlformats.org/officeDocument/2006/relationships/image" Target="../media/image141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24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1.png"/><Relationship Id="rId24" Type="http://schemas.openxmlformats.org/officeDocument/2006/relationships/image" Target="../media/image144.png"/><Relationship Id="rId5" Type="http://schemas.openxmlformats.org/officeDocument/2006/relationships/image" Target="../media/image126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49.png"/><Relationship Id="rId21" Type="http://schemas.openxmlformats.org/officeDocument/2006/relationships/image" Target="../media/image16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image" Target="../media/image21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20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7.png"/><Relationship Id="rId4" Type="http://schemas.openxmlformats.org/officeDocument/2006/relationships/image" Target="../media/image170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32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2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23.png"/><Relationship Id="rId12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5" Type="http://schemas.openxmlformats.org/officeDocument/2006/relationships/image" Target="../media/image32.png"/><Relationship Id="rId10" Type="http://schemas.openxmlformats.org/officeDocument/2006/relationships/image" Target="../media/image21.png"/><Relationship Id="rId4" Type="http://schemas.openxmlformats.org/officeDocument/2006/relationships/image" Target="../media/image56.png"/><Relationship Id="rId9" Type="http://schemas.openxmlformats.org/officeDocument/2006/relationships/image" Target="../media/image25.pn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image" Target="../media/image20.png"/><Relationship Id="rId21" Type="http://schemas.openxmlformats.org/officeDocument/2006/relationships/image" Target="../media/image66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23.png"/><Relationship Id="rId16" Type="http://schemas.openxmlformats.org/officeDocument/2006/relationships/image" Target="../media/image1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image" Target="../media/image63.png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20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8764" y="804027"/>
            <a:ext cx="18857143" cy="56504"/>
            <a:chOff x="-478764" y="804027"/>
            <a:chExt cx="18857143" cy="565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8764" y="804027"/>
              <a:ext cx="18857143" cy="565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6400" y="3667120"/>
            <a:ext cx="11824101" cy="2912362"/>
            <a:chOff x="3366400" y="3667120"/>
            <a:chExt cx="11824101" cy="29123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3180" y="2299678"/>
              <a:ext cx="23648203" cy="582472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6400" y="3667120"/>
              <a:ext cx="11824101" cy="29123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0121" y="3223527"/>
            <a:ext cx="20254254" cy="118413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4596" y="-2602"/>
            <a:ext cx="22712053" cy="169544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1658" y="3518247"/>
            <a:ext cx="592014" cy="653833"/>
            <a:chOff x="5811658" y="3518247"/>
            <a:chExt cx="592014" cy="6538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1658" y="3518247"/>
              <a:ext cx="592014" cy="653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67089" y="3181982"/>
            <a:ext cx="336264" cy="336264"/>
            <a:chOff x="12467089" y="3181982"/>
            <a:chExt cx="336264" cy="3362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67089" y="3181982"/>
              <a:ext cx="336264" cy="336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06103" y="4036584"/>
            <a:ext cx="592014" cy="653833"/>
            <a:chOff x="13406103" y="4036584"/>
            <a:chExt cx="592014" cy="6538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6103" y="4036584"/>
              <a:ext cx="592014" cy="653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83795" y="3330856"/>
            <a:ext cx="336264" cy="336264"/>
            <a:chOff x="4583795" y="3330856"/>
            <a:chExt cx="336264" cy="3362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3795" y="3330856"/>
              <a:ext cx="336264" cy="336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409158" y="4456326"/>
            <a:ext cx="336264" cy="336264"/>
            <a:chOff x="14409158" y="4456326"/>
            <a:chExt cx="336264" cy="3362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09158" y="4456326"/>
              <a:ext cx="336264" cy="336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4993" y="2515510"/>
            <a:ext cx="4536379" cy="1151611"/>
            <a:chOff x="7544993" y="2515510"/>
            <a:chExt cx="4536379" cy="11516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44993" y="2515510"/>
              <a:ext cx="292661" cy="448466"/>
              <a:chOff x="7544993" y="2515510"/>
              <a:chExt cx="292661" cy="44846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726097" y="2515510"/>
                <a:ext cx="111557" cy="111557"/>
                <a:chOff x="7726097" y="2515510"/>
                <a:chExt cx="111557" cy="11155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726097" y="2515510"/>
                  <a:ext cx="111557" cy="11155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503200" y="2735225"/>
                <a:ext cx="328923" cy="112535"/>
                <a:chOff x="7503200" y="2735225"/>
                <a:chExt cx="328923" cy="112535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4640000">
                  <a:off x="7503200" y="2735225"/>
                  <a:ext cx="328923" cy="11253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11860675" y="3403062"/>
              <a:ext cx="220696" cy="264058"/>
              <a:chOff x="11860675" y="3403062"/>
              <a:chExt cx="220696" cy="264058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2007053" y="3408518"/>
                <a:ext cx="68863" cy="68863"/>
                <a:chOff x="12007053" y="3408518"/>
                <a:chExt cx="68863" cy="68863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600000">
                  <a:off x="12007053" y="3408518"/>
                  <a:ext cx="68863" cy="68863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11846927" y="3529839"/>
                <a:ext cx="203041" cy="69467"/>
                <a:chOff x="11846927" y="3529839"/>
                <a:chExt cx="203041" cy="69467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14040000">
                  <a:off x="11846927" y="3529839"/>
                  <a:ext cx="203041" cy="6946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9870307" y="3244136"/>
              <a:ext cx="224880" cy="384889"/>
              <a:chOff x="9870307" y="3244136"/>
              <a:chExt cx="224880" cy="38488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010264" y="3246247"/>
                <a:ext cx="82813" cy="82813"/>
                <a:chOff x="10010264" y="3246247"/>
                <a:chExt cx="82813" cy="82813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180000">
                  <a:off x="10010264" y="3246247"/>
                  <a:ext cx="82813" cy="8281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9819484" y="3436059"/>
                <a:ext cx="293048" cy="83539"/>
                <a:chOff x="9819484" y="3436059"/>
                <a:chExt cx="293048" cy="83539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-14820000">
                  <a:off x="9819484" y="3436059"/>
                  <a:ext cx="293048" cy="8353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8" name="그룹 1018"/>
            <p:cNvGrpSpPr/>
            <p:nvPr/>
          </p:nvGrpSpPr>
          <p:grpSpPr>
            <a:xfrm>
              <a:off x="8668596" y="3376719"/>
              <a:ext cx="138011" cy="138011"/>
              <a:chOff x="8668596" y="3376719"/>
              <a:chExt cx="138011" cy="13801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80000">
                <a:off x="8668596" y="3376719"/>
                <a:ext cx="138011" cy="138011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-285714" y="9423827"/>
            <a:ext cx="18857143" cy="56504"/>
            <a:chOff x="-285714" y="9423827"/>
            <a:chExt cx="18857143" cy="5650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9423827"/>
              <a:ext cx="18857143" cy="5650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61218" y="9573347"/>
            <a:ext cx="8644448" cy="61575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043310" y="6939812"/>
            <a:ext cx="12199094" cy="1364950"/>
            <a:chOff x="3043310" y="6939812"/>
            <a:chExt cx="12199094" cy="136495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10334" y="5906836"/>
              <a:ext cx="16330998" cy="5496854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3952644" y="7073146"/>
              <a:ext cx="149109" cy="149109"/>
              <a:chOff x="3952644" y="7073146"/>
              <a:chExt cx="149109" cy="14910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952644" y="7073146"/>
                <a:ext cx="149109" cy="14910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4751927" y="7222255"/>
              <a:ext cx="149109" cy="149109"/>
              <a:chOff x="4751927" y="7222255"/>
              <a:chExt cx="149109" cy="14910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751927" y="7222255"/>
                <a:ext cx="149109" cy="149109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6668" y="100954"/>
            <a:ext cx="4257825" cy="59004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167142" y="1154232"/>
            <a:ext cx="15703768" cy="7517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848279"/>
            <a:ext cx="18571429" cy="47619"/>
            <a:chOff x="924097" y="1848279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848279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650" y="470046"/>
            <a:ext cx="2443514" cy="9674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9647080" y="2942850"/>
            <a:ext cx="7389082" cy="6819224"/>
            <a:chOff x="9647080" y="2942850"/>
            <a:chExt cx="7389082" cy="68192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5144" y="8253380"/>
              <a:ext cx="4300513" cy="15086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6094" y="6737407"/>
              <a:ext cx="4352936" cy="97829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002785" y="7852669"/>
              <a:ext cx="4677674" cy="39400"/>
              <a:chOff x="11002785" y="7852669"/>
              <a:chExt cx="4677674" cy="3940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02785" y="7852669"/>
                <a:ext cx="4677674" cy="394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47080" y="2942850"/>
              <a:ext cx="7389082" cy="3445160"/>
              <a:chOff x="9647080" y="2942850"/>
              <a:chExt cx="7389082" cy="344516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647080" y="2942850"/>
                <a:ext cx="7389082" cy="3445160"/>
              </a:xfrm>
              <a:prstGeom prst="rect">
                <a:avLst/>
              </a:prstGeom>
            </p:spPr>
          </p:pic>
        </p:grpSp>
      </p:grpSp>
      <p:grpSp>
        <p:nvGrpSpPr>
          <p:cNvPr id="2" name="그룹 1"/>
          <p:cNvGrpSpPr/>
          <p:nvPr/>
        </p:nvGrpSpPr>
        <p:grpSpPr>
          <a:xfrm>
            <a:off x="2378166" y="2224763"/>
            <a:ext cx="5492052" cy="7679009"/>
            <a:chOff x="2378166" y="2224763"/>
            <a:chExt cx="5492052" cy="7679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7173" y="8399205"/>
              <a:ext cx="5453045" cy="15045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8166" y="6937790"/>
              <a:ext cx="3103627" cy="98349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464790" y="8053054"/>
              <a:ext cx="4677674" cy="39400"/>
              <a:chOff x="2464790" y="8053054"/>
              <a:chExt cx="4677674" cy="394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64790" y="8053054"/>
                <a:ext cx="4677674" cy="394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30174" y="2224763"/>
              <a:ext cx="3306553" cy="4480323"/>
              <a:chOff x="3030174" y="2224763"/>
              <a:chExt cx="3306553" cy="44803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030174" y="2224763"/>
                <a:ext cx="3306553" cy="448032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848279"/>
            <a:ext cx="18571429" cy="47619"/>
            <a:chOff x="924097" y="1848279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848279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650" y="470046"/>
            <a:ext cx="2443514" cy="967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6874" y="2201700"/>
            <a:ext cx="2522234" cy="943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10948" y="3178713"/>
            <a:ext cx="4537198" cy="38217"/>
            <a:chOff x="2610948" y="3178713"/>
            <a:chExt cx="4537198" cy="382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948" y="3178713"/>
              <a:ext cx="4537198" cy="382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64763" y="3554850"/>
            <a:ext cx="4722751" cy="14624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25487" y="5119146"/>
            <a:ext cx="6917370" cy="4285509"/>
            <a:chOff x="2225487" y="5119146"/>
            <a:chExt cx="6917370" cy="42855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5487" y="5119146"/>
              <a:ext cx="6917370" cy="428550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0571069" y="2031237"/>
            <a:ext cx="6899619" cy="7373418"/>
            <a:chOff x="10571069" y="2031237"/>
            <a:chExt cx="6899619" cy="73734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6795" y="2031237"/>
              <a:ext cx="3761491" cy="95340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874176" y="3026422"/>
              <a:ext cx="4537198" cy="38217"/>
              <a:chOff x="10874176" y="3026422"/>
              <a:chExt cx="4537198" cy="382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874176" y="3026422"/>
                <a:ext cx="4537198" cy="382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90479" y="3279945"/>
              <a:ext cx="6346141" cy="146338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571069" y="5119146"/>
              <a:ext cx="6899619" cy="4285509"/>
              <a:chOff x="10571069" y="5119146"/>
              <a:chExt cx="6899619" cy="428550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71069" y="5119146"/>
                <a:ext cx="6899619" cy="42855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848279"/>
            <a:ext cx="18571429" cy="47619"/>
            <a:chOff x="924097" y="1848279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848279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650" y="470046"/>
            <a:ext cx="2443514" cy="967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288458" y="2236743"/>
            <a:ext cx="6443548" cy="7090253"/>
            <a:chOff x="2288458" y="2236743"/>
            <a:chExt cx="6443548" cy="70902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3543" y="2236743"/>
              <a:ext cx="5201967" cy="953404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2288458" y="3332125"/>
              <a:ext cx="6443548" cy="5994871"/>
              <a:chOff x="2288458" y="3332125"/>
              <a:chExt cx="6443548" cy="5994871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2771584" y="3332125"/>
                <a:ext cx="4537198" cy="38217"/>
                <a:chOff x="2771584" y="3332125"/>
                <a:chExt cx="4537198" cy="3821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771584" y="3332125"/>
                  <a:ext cx="4537198" cy="38217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25366" y="3699452"/>
                <a:ext cx="4872997" cy="1001508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2288458" y="5299778"/>
                <a:ext cx="6443548" cy="4027218"/>
                <a:chOff x="2288458" y="5299778"/>
                <a:chExt cx="6443548" cy="402721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88458" y="5299778"/>
                  <a:ext cx="6443548" cy="40272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" name="그룹 6"/>
          <p:cNvGrpSpPr/>
          <p:nvPr/>
        </p:nvGrpSpPr>
        <p:grpSpPr>
          <a:xfrm>
            <a:off x="10209811" y="2236745"/>
            <a:ext cx="5702404" cy="7090251"/>
            <a:chOff x="10209811" y="2236745"/>
            <a:chExt cx="5702404" cy="70902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0432" y="2236745"/>
              <a:ext cx="3211641" cy="9455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554520" y="3318513"/>
              <a:ext cx="4537198" cy="38217"/>
              <a:chOff x="10554520" y="3318513"/>
              <a:chExt cx="4537198" cy="382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54520" y="3318513"/>
                <a:ext cx="4537198" cy="3821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5812" y="3637022"/>
              <a:ext cx="4804216" cy="100058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209811" y="5142857"/>
              <a:ext cx="5702404" cy="4184139"/>
              <a:chOff x="10209811" y="5142857"/>
              <a:chExt cx="5702404" cy="41841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09811" y="5142857"/>
                <a:ext cx="5702404" cy="418413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848279"/>
            <a:ext cx="18571429" cy="47619"/>
            <a:chOff x="924097" y="1848279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848279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650" y="470046"/>
            <a:ext cx="2443514" cy="9674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3247434" y="2236743"/>
            <a:ext cx="4764773" cy="7109623"/>
            <a:chOff x="3247434" y="2236743"/>
            <a:chExt cx="4764773" cy="7109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7434" y="2236743"/>
              <a:ext cx="4764773" cy="94891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331529" y="3318513"/>
              <a:ext cx="4537198" cy="38217"/>
              <a:chOff x="3331529" y="3318513"/>
              <a:chExt cx="4537198" cy="3821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31529" y="3318513"/>
                <a:ext cx="4537198" cy="3821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2802" y="3637022"/>
              <a:ext cx="4432287" cy="100150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3285102" y="4779250"/>
              <a:ext cx="4583625" cy="4567116"/>
              <a:chOff x="3285102" y="4779250"/>
              <a:chExt cx="4583625" cy="456711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85102" y="4779250"/>
                <a:ext cx="4583625" cy="4567116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10125737" y="2204003"/>
            <a:ext cx="4827797" cy="7142363"/>
            <a:chOff x="10125737" y="2204003"/>
            <a:chExt cx="4827797" cy="71423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5737" y="2204003"/>
              <a:ext cx="2532881" cy="95396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209843" y="3285772"/>
              <a:ext cx="4537198" cy="38217"/>
              <a:chOff x="10209843" y="3285772"/>
              <a:chExt cx="4537198" cy="382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09843" y="3285772"/>
                <a:ext cx="4537198" cy="3821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82343" y="3665591"/>
              <a:ext cx="4771191" cy="100150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435588" y="4982082"/>
              <a:ext cx="4516470" cy="4364284"/>
              <a:chOff x="10435588" y="4982082"/>
              <a:chExt cx="4516470" cy="436428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35588" y="4982082"/>
                <a:ext cx="4516470" cy="43642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022" y="1191799"/>
            <a:ext cx="19037111" cy="8792765"/>
            <a:chOff x="952022" y="1191799"/>
            <a:chExt cx="19037111" cy="87927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022" y="1191799"/>
              <a:ext cx="19037111" cy="87927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650" y="182395"/>
            <a:ext cx="1359823" cy="9616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9506" y="495783"/>
            <a:ext cx="1478164" cy="4870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573" y="9873496"/>
            <a:ext cx="18571429" cy="95238"/>
            <a:chOff x="914573" y="9873496"/>
            <a:chExt cx="18571429" cy="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573" y="9873496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8760" y="5080952"/>
            <a:ext cx="10476190" cy="142857"/>
            <a:chOff x="-4318760" y="5080952"/>
            <a:chExt cx="10476190" cy="1428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80952"/>
              <a:ext cx="10476190" cy="1428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1359823" cy="961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9506" y="495783"/>
            <a:ext cx="2686683" cy="487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2903" y="1249651"/>
            <a:ext cx="16057244" cy="8642893"/>
            <a:chOff x="1462903" y="1249651"/>
            <a:chExt cx="16057244" cy="8642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903" y="1249651"/>
              <a:ext cx="16057244" cy="86428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1359823" cy="961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792" y="466066"/>
            <a:ext cx="3200767" cy="487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74055" y="7821282"/>
            <a:ext cx="7399956" cy="1689493"/>
            <a:chOff x="1774055" y="7821282"/>
            <a:chExt cx="7399956" cy="16894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3687" y="7810500"/>
              <a:ext cx="5316743" cy="175508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914" y="7764140"/>
              <a:ext cx="2046806" cy="653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51161" y="7878424"/>
            <a:ext cx="6598072" cy="1293313"/>
            <a:chOff x="10651161" y="7878424"/>
            <a:chExt cx="6598072" cy="12933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44363" y="7867645"/>
              <a:ext cx="4894145" cy="136748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94020" y="7821283"/>
              <a:ext cx="1924907" cy="11108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33067" y="1861846"/>
            <a:ext cx="7820702" cy="5250622"/>
            <a:chOff x="9633067" y="1861846"/>
            <a:chExt cx="7820702" cy="52506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33067" y="1861846"/>
              <a:ext cx="7820702" cy="52506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9600" y="1861846"/>
            <a:ext cx="7875145" cy="5218114"/>
            <a:chOff x="1209600" y="1861846"/>
            <a:chExt cx="7875145" cy="52181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9600" y="1861846"/>
              <a:ext cx="7875145" cy="52181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1359823" cy="961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9506" y="495783"/>
            <a:ext cx="1062008" cy="4875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88876" y="1443615"/>
            <a:ext cx="11707962" cy="8027611"/>
            <a:chOff x="3288876" y="1443615"/>
            <a:chExt cx="11707962" cy="80276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8876" y="1443615"/>
              <a:ext cx="11707962" cy="80276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3327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1359823" cy="9616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3792" y="466066"/>
            <a:ext cx="929695" cy="487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1432" y="3463161"/>
            <a:ext cx="6589503" cy="2003459"/>
            <a:chOff x="1891432" y="3463161"/>
            <a:chExt cx="6589503" cy="20034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1432" y="3463161"/>
              <a:ext cx="6589503" cy="20034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8701" y="7303333"/>
            <a:ext cx="7578462" cy="17366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0054" y="3380952"/>
            <a:ext cx="7511650" cy="3521086"/>
            <a:chOff x="10030054" y="3380952"/>
            <a:chExt cx="7511650" cy="35210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0054" y="3380952"/>
              <a:ext cx="7511650" cy="35210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43146" y="7245222"/>
            <a:ext cx="6249101" cy="118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566747" y="3673359"/>
            <a:ext cx="1974957" cy="1974957"/>
            <a:chOff x="15566747" y="3673359"/>
            <a:chExt cx="1974957" cy="197495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66747" y="3673359"/>
              <a:ext cx="1974957" cy="197495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6" y="5815870"/>
            <a:ext cx="17447619" cy="588481"/>
            <a:chOff x="914286" y="5815870"/>
            <a:chExt cx="17447619" cy="588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6" y="5815870"/>
              <a:ext cx="17447619" cy="5884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316" y="141092"/>
            <a:ext cx="2401226" cy="967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4744" y="5915829"/>
            <a:ext cx="1064888" cy="3858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05715" y="5915829"/>
            <a:ext cx="1681141" cy="386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965475" y="5305455"/>
            <a:ext cx="904762" cy="85714"/>
            <a:chOff x="14965475" y="5305455"/>
            <a:chExt cx="904762" cy="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4965475" y="5305455"/>
              <a:ext cx="904762" cy="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7140" y="5371429"/>
            <a:ext cx="904762" cy="85714"/>
            <a:chOff x="11057140" y="5371429"/>
            <a:chExt cx="904762" cy="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1057140" y="5371429"/>
              <a:ext cx="904762" cy="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27425" y="5320632"/>
            <a:ext cx="904762" cy="85714"/>
            <a:chOff x="5427425" y="5320632"/>
            <a:chExt cx="904762" cy="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5427425" y="5320632"/>
              <a:ext cx="904762" cy="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8292" y="6804802"/>
            <a:ext cx="904762" cy="85714"/>
            <a:chOff x="3968292" y="6804802"/>
            <a:chExt cx="904762" cy="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0">
              <a:off x="3968292" y="6804802"/>
              <a:ext cx="904762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78472" y="6804802"/>
            <a:ext cx="904762" cy="85714"/>
            <a:chOff x="8778472" y="6804802"/>
            <a:chExt cx="904762" cy="8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0">
              <a:off x="8778472" y="6804802"/>
              <a:ext cx="904762" cy="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503" y="6795729"/>
            <a:ext cx="904762" cy="85714"/>
            <a:chOff x="13864503" y="6795729"/>
            <a:chExt cx="904762" cy="8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7000000">
              <a:off x="13864503" y="6795729"/>
              <a:ext cx="904762" cy="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84" y="9672191"/>
            <a:ext cx="624298" cy="3244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90862" y="6088959"/>
            <a:ext cx="14709845" cy="42302"/>
            <a:chOff x="2290862" y="6088959"/>
            <a:chExt cx="14709845" cy="4230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90862" y="6088959"/>
              <a:ext cx="5714286" cy="42302"/>
              <a:chOff x="2290862" y="6088959"/>
              <a:chExt cx="5714286" cy="4230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90862" y="6088959"/>
                <a:ext cx="5714286" cy="423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286422" y="6088959"/>
              <a:ext cx="5714286" cy="42302"/>
              <a:chOff x="11286422" y="6088959"/>
              <a:chExt cx="5714286" cy="4230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286422" y="6088959"/>
                <a:ext cx="5714286" cy="4230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182504" y="5442060"/>
            <a:ext cx="4091811" cy="1454340"/>
            <a:chOff x="7182504" y="5442060"/>
            <a:chExt cx="4091811" cy="1454340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82504" y="5442060"/>
              <a:ext cx="4091811" cy="1291989"/>
              <a:chOff x="7182504" y="5442060"/>
              <a:chExt cx="4091811" cy="1291989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182504" y="5442060"/>
                <a:ext cx="4091811" cy="1014325"/>
                <a:chOff x="7182504" y="5442060"/>
                <a:chExt cx="4091811" cy="1014325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140943" y="4965804"/>
                  <a:ext cx="8183621" cy="2028649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182504" y="5442060"/>
                  <a:ext cx="4091811" cy="1014325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29283" y="4186099"/>
                <a:ext cx="8472794" cy="6568275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64511" y="5312238"/>
              <a:ext cx="7072393" cy="390105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34151" y="7360993"/>
            <a:ext cx="1448449" cy="62185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36141" y="4252138"/>
            <a:ext cx="1448449" cy="62185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37287" y="7275281"/>
            <a:ext cx="1448450" cy="621851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16109" y="7275281"/>
            <a:ext cx="1448450" cy="62185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8748" y="4252138"/>
            <a:ext cx="1285558" cy="62185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33127" y="4297719"/>
            <a:ext cx="1448450" cy="62185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82807" y="8063344"/>
            <a:ext cx="2409387" cy="161763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332584" y="7869687"/>
            <a:ext cx="2083300" cy="1711500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356447" y="2497261"/>
            <a:ext cx="2409997" cy="171150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314061" y="3203527"/>
            <a:ext cx="2338684" cy="91670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820680" y="2546726"/>
            <a:ext cx="5788098" cy="1615198"/>
            <a:chOff x="2820680" y="2546726"/>
            <a:chExt cx="5788098" cy="161519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74967" y="2501013"/>
              <a:ext cx="2947583" cy="1711500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47524" y="2895288"/>
              <a:ext cx="2730903" cy="131288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42958" y="7973190"/>
            <a:ext cx="4638379" cy="1611388"/>
            <a:chOff x="12342958" y="7973190"/>
            <a:chExt cx="4638379" cy="161138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297245" y="7927477"/>
              <a:ext cx="2069891" cy="1709976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369003" y="7927477"/>
              <a:ext cx="2582793" cy="13137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840" y="168808"/>
            <a:ext cx="1435602" cy="9889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2891" y="2428369"/>
            <a:ext cx="5584839" cy="5879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316" y="141092"/>
            <a:ext cx="2026952" cy="961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4" y="9672191"/>
            <a:ext cx="61353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85383" y="1795029"/>
            <a:ext cx="14170406" cy="2120578"/>
            <a:chOff x="2485383" y="1795029"/>
            <a:chExt cx="14170406" cy="21205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4912" y="1604558"/>
              <a:ext cx="4636114" cy="214089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4563" y="2100280"/>
              <a:ext cx="8782268" cy="17203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0697" y="3325145"/>
              <a:ext cx="2096030" cy="618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878" y="4710960"/>
            <a:ext cx="15837962" cy="2388690"/>
            <a:chOff x="1535878" y="4710960"/>
            <a:chExt cx="15837962" cy="23886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35878" y="4710960"/>
              <a:ext cx="2388690" cy="2388690"/>
              <a:chOff x="1535878" y="4710960"/>
              <a:chExt cx="2388690" cy="23886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35878" y="4710960"/>
                <a:ext cx="2388690" cy="238869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52370" y="4710960"/>
              <a:ext cx="2388690" cy="2388690"/>
              <a:chOff x="4152370" y="4710960"/>
              <a:chExt cx="2388690" cy="238869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52370" y="4710960"/>
                <a:ext cx="2388690" cy="238869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03245" y="4710960"/>
              <a:ext cx="2388690" cy="2388690"/>
              <a:chOff x="6903245" y="4710960"/>
              <a:chExt cx="2388690" cy="238869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03245" y="4710960"/>
                <a:ext cx="2388690" cy="23886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617782" y="4710960"/>
              <a:ext cx="2388690" cy="2388690"/>
              <a:chOff x="9617782" y="4710960"/>
              <a:chExt cx="2388690" cy="23886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17782" y="4710960"/>
                <a:ext cx="2388690" cy="23886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234274" y="4710960"/>
              <a:ext cx="2388690" cy="2388690"/>
              <a:chOff x="12234274" y="4710960"/>
              <a:chExt cx="2388690" cy="238869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34274" y="4710960"/>
                <a:ext cx="2388690" cy="238869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985150" y="4710960"/>
              <a:ext cx="2388690" cy="2388690"/>
              <a:chOff x="14985150" y="4710960"/>
              <a:chExt cx="2388690" cy="238869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85150" y="4710960"/>
                <a:ext cx="2388690" cy="2388690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046" y="8083766"/>
            <a:ext cx="2165795" cy="144266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7255" y="7458030"/>
            <a:ext cx="1736282" cy="68387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53531" y="8077775"/>
            <a:ext cx="2297537" cy="5541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379741" y="7452042"/>
            <a:ext cx="1712308" cy="6854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38138" y="8064393"/>
            <a:ext cx="2297537" cy="5541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64351" y="7438661"/>
            <a:ext cx="1736282" cy="68793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97798" y="8064395"/>
            <a:ext cx="2165795" cy="99823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23989" y="7438661"/>
            <a:ext cx="1704182" cy="68793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28179" y="8083766"/>
            <a:ext cx="2165795" cy="99823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54370" y="7458033"/>
            <a:ext cx="1706213" cy="6879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28305" y="8083763"/>
            <a:ext cx="2165795" cy="99823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54465" y="7458033"/>
            <a:ext cx="1736282" cy="685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086" y="103815"/>
            <a:ext cx="1310748" cy="6927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78764" y="825335"/>
            <a:ext cx="18857143" cy="56504"/>
            <a:chOff x="-478764" y="825335"/>
            <a:chExt cx="18857143" cy="5650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764" y="825335"/>
              <a:ext cx="18857143" cy="5650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4602" y="4450658"/>
            <a:ext cx="12866457" cy="57453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25865" y="4037633"/>
            <a:ext cx="9233985" cy="2551662"/>
            <a:chOff x="4525865" y="4037633"/>
            <a:chExt cx="9233985" cy="25516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201" y="2839551"/>
              <a:ext cx="18467969" cy="510332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25865" y="4037633"/>
              <a:ext cx="9233985" cy="25516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6132" y="3307572"/>
            <a:ext cx="18506133" cy="1145176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5665" y="1316913"/>
            <a:ext cx="17444191" cy="12313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6393" y="4933856"/>
            <a:ext cx="592014" cy="653833"/>
            <a:chOff x="2336393" y="4933856"/>
            <a:chExt cx="592014" cy="6538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6393" y="4933856"/>
              <a:ext cx="592014" cy="653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7593" y="2838618"/>
            <a:ext cx="336264" cy="336264"/>
            <a:chOff x="12087593" y="2838618"/>
            <a:chExt cx="336264" cy="3362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7593" y="2838618"/>
              <a:ext cx="336264" cy="3362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82293" y="4231142"/>
            <a:ext cx="592014" cy="653833"/>
            <a:chOff x="14282293" y="4231142"/>
            <a:chExt cx="592014" cy="6538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2293" y="4231142"/>
              <a:ext cx="592014" cy="6538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56777" y="3927075"/>
            <a:ext cx="336264" cy="336264"/>
            <a:chOff x="3856777" y="3927075"/>
            <a:chExt cx="336264" cy="3362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6777" y="3927075"/>
              <a:ext cx="336264" cy="3362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56777" y="5108027"/>
            <a:ext cx="336264" cy="336264"/>
            <a:chOff x="15056777" y="5108027"/>
            <a:chExt cx="336264" cy="3362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56777" y="5108027"/>
              <a:ext cx="336264" cy="3362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78764" y="9710935"/>
            <a:ext cx="18857143" cy="56504"/>
            <a:chOff x="-478764" y="9710935"/>
            <a:chExt cx="18857143" cy="5650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8764" y="9710935"/>
              <a:ext cx="18857143" cy="56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2463" y="3281419"/>
            <a:ext cx="4029477" cy="19077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4462" y="2021008"/>
            <a:ext cx="4032938" cy="19147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8722" y="2757940"/>
            <a:ext cx="5513636" cy="4769835"/>
            <a:chOff x="10578722" y="2757940"/>
            <a:chExt cx="5513636" cy="47698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8722" y="2757940"/>
              <a:ext cx="5513636" cy="4769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32463" y="5762077"/>
            <a:ext cx="4725169" cy="19077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32463" y="4533386"/>
            <a:ext cx="6124860" cy="190778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32463" y="6736498"/>
            <a:ext cx="1740961" cy="18697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0427" y="110664"/>
            <a:ext cx="2443511" cy="96740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3745" y="495783"/>
            <a:ext cx="2267384" cy="4864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427" y="110664"/>
            <a:ext cx="2443511" cy="9674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1763" y="2532902"/>
            <a:ext cx="4676190" cy="4789247"/>
            <a:chOff x="1571763" y="2532902"/>
            <a:chExt cx="4676190" cy="47892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8173" y="2381462"/>
              <a:ext cx="4857803" cy="136632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71763" y="4284054"/>
              <a:ext cx="4672201" cy="3031120"/>
              <a:chOff x="1571763" y="4284054"/>
              <a:chExt cx="4672201" cy="303112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71763" y="4284054"/>
                <a:ext cx="4672201" cy="303112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1982" y="2334812"/>
              <a:ext cx="4857803" cy="13663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40138" y="2532902"/>
            <a:ext cx="5839075" cy="4877758"/>
            <a:chOff x="12040138" y="2532902"/>
            <a:chExt cx="5839075" cy="48777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891639" y="4467268"/>
              <a:ext cx="1432552" cy="2269175"/>
              <a:chOff x="15891639" y="4467268"/>
              <a:chExt cx="1432552" cy="226917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91639" y="4467268"/>
                <a:ext cx="1432552" cy="226917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80349" y="2388315"/>
              <a:ext cx="6170498" cy="136636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345203" y="4467268"/>
              <a:ext cx="1432552" cy="2269175"/>
              <a:chOff x="13345203" y="4467268"/>
              <a:chExt cx="1432552" cy="226917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345203" y="4467268"/>
                <a:ext cx="1432552" cy="22691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46554" y="5210030"/>
              <a:ext cx="1076053" cy="596443"/>
              <a:chOff x="14746554" y="5210030"/>
              <a:chExt cx="1076053" cy="5964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46554" y="5210030"/>
                <a:ext cx="1076053" cy="59644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75181" y="5207170"/>
              <a:ext cx="1849188" cy="244516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42048" y="2334812"/>
              <a:ext cx="6360857" cy="136632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03745" y="495783"/>
            <a:ext cx="2267384" cy="48647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011370" y="2541457"/>
            <a:ext cx="5125621" cy="4780692"/>
            <a:chOff x="7011370" y="2541457"/>
            <a:chExt cx="5125621" cy="47806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291156" y="2541457"/>
              <a:ext cx="4130451" cy="718257"/>
              <a:chOff x="7291156" y="2541457"/>
              <a:chExt cx="4130451" cy="7182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85397" y="2381456"/>
                <a:ext cx="4248002" cy="1367360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093065" y="2343367"/>
                <a:ext cx="4377434" cy="13673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11370" y="4043060"/>
              <a:ext cx="5125621" cy="3279089"/>
              <a:chOff x="7011370" y="4043060"/>
              <a:chExt cx="5125621" cy="327908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11370" y="4043060"/>
                <a:ext cx="5125621" cy="32790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2443511" cy="96740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25204" y="2984181"/>
            <a:ext cx="12483848" cy="49890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35210" y="4460599"/>
            <a:ext cx="8416463" cy="3411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2443511" cy="96740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91732" y="2402421"/>
            <a:ext cx="8060494" cy="6387533"/>
            <a:chOff x="1291732" y="2402421"/>
            <a:chExt cx="8060494" cy="6387533"/>
          </a:xfrm>
        </p:grpSpPr>
        <p:grpSp>
          <p:nvGrpSpPr>
            <p:cNvPr id="2" name="그룹 1"/>
            <p:cNvGrpSpPr/>
            <p:nvPr/>
          </p:nvGrpSpPr>
          <p:grpSpPr>
            <a:xfrm>
              <a:off x="1291732" y="2402421"/>
              <a:ext cx="8060494" cy="6387533"/>
              <a:chOff x="1291732" y="2402421"/>
              <a:chExt cx="8060494" cy="6387533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291732" y="2402421"/>
                <a:ext cx="8060494" cy="4571811"/>
                <a:chOff x="1291732" y="2402421"/>
                <a:chExt cx="8060494" cy="457181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91732" y="2402421"/>
                  <a:ext cx="8060494" cy="4571811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947580" y="7829877"/>
                <a:ext cx="6140461" cy="96007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916" y="7764144"/>
              <a:ext cx="882646" cy="650651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9584672" y="2363680"/>
            <a:ext cx="8222606" cy="6825095"/>
            <a:chOff x="9584672" y="2363680"/>
            <a:chExt cx="8222606" cy="682509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584672" y="2363680"/>
              <a:ext cx="8222606" cy="4628152"/>
              <a:chOff x="9584672" y="2363680"/>
              <a:chExt cx="8222606" cy="46281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84672" y="2363680"/>
                <a:ext cx="8222606" cy="462815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7268" y="7829877"/>
              <a:ext cx="4807645" cy="135889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83906" y="7764144"/>
              <a:ext cx="879217" cy="6517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905259" y="3024030"/>
            <a:ext cx="4237654" cy="4237654"/>
            <a:chOff x="1905259" y="3024030"/>
            <a:chExt cx="4237654" cy="4237654"/>
          </a:xfrm>
        </p:grpSpPr>
        <p:grpSp>
          <p:nvGrpSpPr>
            <p:cNvPr id="2" name="그룹 1"/>
            <p:cNvGrpSpPr/>
            <p:nvPr/>
          </p:nvGrpSpPr>
          <p:grpSpPr>
            <a:xfrm>
              <a:off x="1905259" y="3024030"/>
              <a:ext cx="4237654" cy="4237654"/>
              <a:chOff x="1905259" y="3024030"/>
              <a:chExt cx="4237654" cy="4237654"/>
            </a:xfrm>
          </p:grpSpPr>
          <p:grpSp>
            <p:nvGrpSpPr>
              <p:cNvPr id="1001" name="그룹 1001"/>
              <p:cNvGrpSpPr/>
              <p:nvPr/>
            </p:nvGrpSpPr>
            <p:grpSpPr>
              <a:xfrm>
                <a:off x="1905259" y="3024030"/>
                <a:ext cx="4237654" cy="4237654"/>
                <a:chOff x="1905259" y="3024030"/>
                <a:chExt cx="4237654" cy="4237654"/>
              </a:xfrm>
            </p:grpSpPr>
            <p:pic>
              <p:nvPicPr>
                <p:cNvPr id="3" name="Object 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-121368" y="997403"/>
                  <a:ext cx="8475307" cy="8475307"/>
                </a:xfrm>
                <a:prstGeom prst="rect">
                  <a:avLst/>
                </a:prstGeom>
              </p:spPr>
            </p:pic>
            <p:pic>
              <p:nvPicPr>
                <p:cNvPr id="4" name="Object 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905259" y="3024030"/>
                  <a:ext cx="4237654" cy="4237654"/>
                </a:xfrm>
                <a:prstGeom prst="rect">
                  <a:avLst/>
                </a:prstGeom>
              </p:spPr>
            </p:pic>
          </p:grpSp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31133" y="4461604"/>
                <a:ext cx="3211516" cy="1359217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3919088" y="3598095"/>
              <a:ext cx="209997" cy="209997"/>
              <a:chOff x="3919088" y="3598095"/>
              <a:chExt cx="209997" cy="20999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818658" y="3497666"/>
                <a:ext cx="419994" cy="41999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19088" y="3598095"/>
                <a:ext cx="209997" cy="20999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284" y="9672191"/>
            <a:ext cx="577569" cy="324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7443078" y="3024030"/>
            <a:ext cx="4237654" cy="4237654"/>
            <a:chOff x="7443078" y="3024030"/>
            <a:chExt cx="4237654" cy="423765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443078" y="3024030"/>
              <a:ext cx="4237654" cy="4237654"/>
              <a:chOff x="7443078" y="3024030"/>
              <a:chExt cx="4237654" cy="423765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16450" y="997403"/>
                <a:ext cx="8475307" cy="847530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43078" y="3024030"/>
                <a:ext cx="4237654" cy="42376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56906" y="3776509"/>
              <a:ext cx="209997" cy="209997"/>
              <a:chOff x="9456906" y="3776509"/>
              <a:chExt cx="209997" cy="2099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56906" y="3776509"/>
                <a:ext cx="209997" cy="20999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68954" y="4564459"/>
              <a:ext cx="2971900" cy="1359214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2821484" y="3024030"/>
            <a:ext cx="4237654" cy="4237654"/>
            <a:chOff x="12821484" y="3024030"/>
            <a:chExt cx="4237654" cy="423765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21484" y="3024030"/>
              <a:ext cx="4237654" cy="4237654"/>
              <a:chOff x="12821484" y="3024030"/>
              <a:chExt cx="4237654" cy="423765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94857" y="997403"/>
                <a:ext cx="8475307" cy="8475307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821484" y="3024030"/>
                <a:ext cx="4237654" cy="423765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835313" y="3776509"/>
              <a:ext cx="209997" cy="209997"/>
              <a:chOff x="14835313" y="3776509"/>
              <a:chExt cx="209997" cy="2099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734883" y="3676079"/>
                <a:ext cx="419994" cy="419994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35313" y="3776509"/>
                <a:ext cx="209997" cy="20999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7358" y="4254532"/>
              <a:ext cx="2757658" cy="191831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6650" y="161189"/>
            <a:ext cx="2443511" cy="967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573" y="9844924"/>
            <a:ext cx="18571429" cy="95238"/>
            <a:chOff x="914573" y="9844924"/>
            <a:chExt cx="18571429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573" y="9844924"/>
              <a:ext cx="18571429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097" y="1144180"/>
            <a:ext cx="18571429" cy="47619"/>
            <a:chOff x="924097" y="1144180"/>
            <a:chExt cx="18571429" cy="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4097" y="1144180"/>
              <a:ext cx="18571429" cy="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650" y="149405"/>
            <a:ext cx="3076927" cy="96340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301786" y="2095500"/>
            <a:ext cx="14341496" cy="7095754"/>
            <a:chOff x="2301786" y="2095500"/>
            <a:chExt cx="14341496" cy="7095754"/>
          </a:xfrm>
        </p:grpSpPr>
        <p:grpSp>
          <p:nvGrpSpPr>
            <p:cNvPr id="2" name="그룹 1"/>
            <p:cNvGrpSpPr/>
            <p:nvPr/>
          </p:nvGrpSpPr>
          <p:grpSpPr>
            <a:xfrm>
              <a:off x="3200399" y="2095500"/>
              <a:ext cx="12039601" cy="4648200"/>
              <a:chOff x="3200399" y="2095500"/>
              <a:chExt cx="12039601" cy="46482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366400" y="3531527"/>
                <a:ext cx="11824101" cy="2912362"/>
                <a:chOff x="3366400" y="3531527"/>
                <a:chExt cx="11824101" cy="2912362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2533180" y="2164085"/>
                  <a:ext cx="23648203" cy="5824723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366400" y="3531527"/>
                  <a:ext cx="11824101" cy="2912362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9" cstate="print"/>
              <a:srcRect l="9776" t="2559" r="30781" b="69127"/>
              <a:stretch/>
            </p:blipFill>
            <p:spPr>
              <a:xfrm>
                <a:off x="3200399" y="3390900"/>
                <a:ext cx="12039601" cy="3352800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10" cstate="print"/>
              <a:srcRect l="18972" t="13175" r="52510" b="73791"/>
              <a:stretch/>
            </p:blipFill>
            <p:spPr>
              <a:xfrm>
                <a:off x="5943599" y="2095500"/>
                <a:ext cx="6477001" cy="220980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5811658" y="3382654"/>
                <a:ext cx="592014" cy="653833"/>
                <a:chOff x="5811658" y="3382654"/>
                <a:chExt cx="592014" cy="65383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811658" y="3382654"/>
                  <a:ext cx="592014" cy="65383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467089" y="3046389"/>
                <a:ext cx="336264" cy="336264"/>
                <a:chOff x="12467089" y="3046389"/>
                <a:chExt cx="336264" cy="336264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467089" y="3046389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3406103" y="3900991"/>
                <a:ext cx="592014" cy="653833"/>
                <a:chOff x="13406103" y="3900991"/>
                <a:chExt cx="592014" cy="65383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406103" y="3900991"/>
                  <a:ext cx="592014" cy="65383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583795" y="3195263"/>
                <a:ext cx="336264" cy="336264"/>
                <a:chOff x="4583795" y="3195263"/>
                <a:chExt cx="336264" cy="336264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583795" y="3195263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4409158" y="4320733"/>
                <a:ext cx="336264" cy="336264"/>
                <a:chOff x="14409158" y="4320733"/>
                <a:chExt cx="336264" cy="336264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409158" y="4320733"/>
                  <a:ext cx="336264" cy="33626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7544993" y="2379916"/>
                <a:ext cx="4536379" cy="1151611"/>
                <a:chOff x="7544993" y="2379916"/>
                <a:chExt cx="4536379" cy="1151611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7544993" y="2379916"/>
                  <a:ext cx="292661" cy="448466"/>
                  <a:chOff x="7544993" y="2379916"/>
                  <a:chExt cx="292661" cy="448466"/>
                </a:xfrm>
              </p:grpSpPr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7726097" y="2379916"/>
                    <a:ext cx="111557" cy="111557"/>
                    <a:chOff x="7726097" y="2379916"/>
                    <a:chExt cx="111557" cy="111557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7726097" y="2379916"/>
                      <a:ext cx="111557" cy="11155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7503200" y="2599632"/>
                    <a:ext cx="328923" cy="112535"/>
                    <a:chOff x="7503200" y="2599632"/>
                    <a:chExt cx="328923" cy="112535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 rot="-14640000">
                      <a:off x="7503200" y="2599632"/>
                      <a:ext cx="328923" cy="11253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11860675" y="3267469"/>
                  <a:ext cx="220696" cy="264058"/>
                  <a:chOff x="11860675" y="3267469"/>
                  <a:chExt cx="220696" cy="264058"/>
                </a:xfrm>
              </p:grpSpPr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12007053" y="3272925"/>
                    <a:ext cx="68863" cy="68863"/>
                    <a:chOff x="12007053" y="3272925"/>
                    <a:chExt cx="68863" cy="68863"/>
                  </a:xfrm>
                </p:grpSpPr>
                <p:pic>
                  <p:nvPicPr>
                    <p:cNvPr id="48" name="Object 47"/>
                    <p:cNvPicPr>
                      <a:picLocks noChangeAspect="1"/>
                    </p:cNvPicPr>
                    <p:nvPr/>
                  </p:nvPicPr>
                  <p:blipFill>
                    <a:blip r:embed="rId15" cstate="print"/>
                    <a:stretch>
                      <a:fillRect/>
                    </a:stretch>
                  </p:blipFill>
                  <p:spPr>
                    <a:xfrm rot="600000">
                      <a:off x="12007053" y="3272925"/>
                      <a:ext cx="68863" cy="6886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11846927" y="3394246"/>
                    <a:ext cx="203041" cy="69467"/>
                    <a:chOff x="11846927" y="3394246"/>
                    <a:chExt cx="203041" cy="69467"/>
                  </a:xfrm>
                </p:grpSpPr>
                <p:pic>
                  <p:nvPicPr>
                    <p:cNvPr id="51" name="Object 50"/>
                    <p:cNvPicPr>
                      <a:picLocks noChangeAspect="1"/>
                    </p:cNvPicPr>
                    <p:nvPr/>
                  </p:nvPicPr>
                  <p:blipFill>
                    <a:blip r:embed="rId16" cstate="print"/>
                    <a:stretch>
                      <a:fillRect/>
                    </a:stretch>
                  </p:blipFill>
                  <p:spPr>
                    <a:xfrm rot="-14040000">
                      <a:off x="11846927" y="3394246"/>
                      <a:ext cx="203041" cy="69467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8" name="그룹 1018"/>
                <p:cNvGrpSpPr/>
                <p:nvPr/>
              </p:nvGrpSpPr>
              <p:grpSpPr>
                <a:xfrm>
                  <a:off x="9870307" y="3108543"/>
                  <a:ext cx="224880" cy="384889"/>
                  <a:chOff x="9870307" y="3108543"/>
                  <a:chExt cx="224880" cy="384889"/>
                </a:xfrm>
              </p:grpSpPr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10010264" y="3110654"/>
                    <a:ext cx="82813" cy="82813"/>
                    <a:chOff x="10010264" y="3110654"/>
                    <a:chExt cx="82813" cy="82813"/>
                  </a:xfrm>
                </p:grpSpPr>
                <p:pic>
                  <p:nvPicPr>
                    <p:cNvPr id="56" name="Object 55"/>
                    <p:cNvPicPr>
                      <a:picLocks noChangeAspect="1"/>
                    </p:cNvPicPr>
                    <p:nvPr/>
                  </p:nvPicPr>
                  <p:blipFill>
                    <a:blip r:embed="rId17" cstate="print"/>
                    <a:stretch>
                      <a:fillRect/>
                    </a:stretch>
                  </p:blipFill>
                  <p:spPr>
                    <a:xfrm rot="-180000">
                      <a:off x="10010264" y="3110654"/>
                      <a:ext cx="82813" cy="8281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9819484" y="3300465"/>
                    <a:ext cx="293048" cy="83539"/>
                    <a:chOff x="9819484" y="3300465"/>
                    <a:chExt cx="293048" cy="83539"/>
                  </a:xfrm>
                </p:grpSpPr>
                <p:pic>
                  <p:nvPicPr>
                    <p:cNvPr id="59" name="Object 58"/>
                    <p:cNvPicPr>
                      <a:picLocks noChangeAspect="1"/>
                    </p:cNvPicPr>
                    <p:nvPr/>
                  </p:nvPicPr>
                  <p:blipFill>
                    <a:blip r:embed="rId18" cstate="print"/>
                    <a:stretch>
                      <a:fillRect/>
                    </a:stretch>
                  </p:blipFill>
                  <p:spPr>
                    <a:xfrm rot="-14820000">
                      <a:off x="9819484" y="3300465"/>
                      <a:ext cx="293048" cy="83539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1" name="그룹 1021"/>
                <p:cNvGrpSpPr/>
                <p:nvPr/>
              </p:nvGrpSpPr>
              <p:grpSpPr>
                <a:xfrm>
                  <a:off x="8668596" y="3241126"/>
                  <a:ext cx="138011" cy="138011"/>
                  <a:chOff x="8668596" y="3241126"/>
                  <a:chExt cx="138011" cy="138011"/>
                </a:xfrm>
              </p:grpSpPr>
              <p:pic>
                <p:nvPicPr>
                  <p:cNvPr id="63" name="Object 62"/>
                  <p:cNvPicPr>
                    <a:picLocks noChangeAspect="1"/>
                  </p:cNvPicPr>
                  <p:nvPr/>
                </p:nvPicPr>
                <p:blipFill>
                  <a:blip r:embed="rId19" cstate="print"/>
                  <a:stretch>
                    <a:fillRect/>
                  </a:stretch>
                </p:blipFill>
                <p:spPr>
                  <a:xfrm rot="-180000">
                    <a:off x="8668596" y="3241126"/>
                    <a:ext cx="138011" cy="138011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" name="그룹 3"/>
            <p:cNvGrpSpPr/>
            <p:nvPr/>
          </p:nvGrpSpPr>
          <p:grpSpPr>
            <a:xfrm>
              <a:off x="2301786" y="7177636"/>
              <a:ext cx="14341496" cy="2013618"/>
              <a:chOff x="2301786" y="10365980"/>
              <a:chExt cx="14341496" cy="20136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958395" y="10703703"/>
                <a:ext cx="7684887" cy="1469424"/>
              </a:xfrm>
              <a:prstGeom prst="rect">
                <a:avLst/>
              </a:prstGeom>
            </p:spPr>
          </p:pic>
          <p:grpSp>
            <p:nvGrpSpPr>
              <p:cNvPr id="1022" name="그룹 1022"/>
              <p:cNvGrpSpPr/>
              <p:nvPr/>
            </p:nvGrpSpPr>
            <p:grpSpPr>
              <a:xfrm>
                <a:off x="2301786" y="10365980"/>
                <a:ext cx="6454105" cy="2013618"/>
                <a:chOff x="2301786" y="7028826"/>
                <a:chExt cx="6454105" cy="2013618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743070" y="6528221"/>
                  <a:ext cx="8647066" cy="3772731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820551" y="6470110"/>
                  <a:ext cx="8440003" cy="3772731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C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4097" y="1848279"/>
            <a:ext cx="18571429" cy="47619"/>
            <a:chOff x="924097" y="1848279"/>
            <a:chExt cx="18571429" cy="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24097" y="1848279"/>
              <a:ext cx="18571429" cy="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284" y="9672191"/>
            <a:ext cx="610280" cy="3244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8760" y="5071429"/>
            <a:ext cx="10476190" cy="142857"/>
            <a:chOff x="-4318760" y="5071429"/>
            <a:chExt cx="10476190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318760" y="5071429"/>
              <a:ext cx="10476190" cy="1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6650" y="470046"/>
            <a:ext cx="2443514" cy="96740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67978" y="2818873"/>
            <a:ext cx="7016809" cy="6943201"/>
            <a:chOff x="1467978" y="2818873"/>
            <a:chExt cx="7016809" cy="69432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0115" y="8253380"/>
              <a:ext cx="4659453" cy="150869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1055" y="6845571"/>
              <a:ext cx="3652583" cy="97483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437733" y="7960835"/>
              <a:ext cx="4677674" cy="39400"/>
              <a:chOff x="2437733" y="7960835"/>
              <a:chExt cx="4677674" cy="3940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37733" y="7960835"/>
                <a:ext cx="4677674" cy="394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67978" y="2818873"/>
              <a:ext cx="7016809" cy="3831084"/>
              <a:chOff x="1467978" y="2818873"/>
              <a:chExt cx="7016809" cy="383108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7978" y="2818873"/>
                <a:ext cx="7016809" cy="3831084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10646180" y="2818873"/>
            <a:ext cx="6026159" cy="6943203"/>
            <a:chOff x="10646180" y="2818873"/>
            <a:chExt cx="6026159" cy="69432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732820" y="7874681"/>
              <a:ext cx="5642843" cy="47529"/>
              <a:chOff x="10732820" y="7874681"/>
              <a:chExt cx="5642843" cy="475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32820" y="7874681"/>
                <a:ext cx="5642843" cy="4752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6180" y="6845568"/>
              <a:ext cx="5839751" cy="99043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5239" y="8253382"/>
              <a:ext cx="5987100" cy="150869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1560131" y="2818873"/>
              <a:ext cx="3988220" cy="3797479"/>
              <a:chOff x="11560131" y="2818873"/>
              <a:chExt cx="3988220" cy="379747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560131" y="2818873"/>
                <a:ext cx="3988220" cy="379747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2022-04-21T15:55:39Z</dcterms:created>
  <dcterms:modified xsi:type="dcterms:W3CDTF">2022-04-21T21:53:58Z</dcterms:modified>
</cp:coreProperties>
</file>